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notesMasterIdLst>
    <p:notesMasterId r:id="rId34"/>
  </p:notesMasterIdLst>
  <p:sldSz cx="9334500" cy="5257800"/>
  <p:notesSz cx="5257800" cy="93345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Created using Slidev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4: Object Model &amp; Class Fundamentals - Slidev</dc:title>
  <dc:subject>&lt;h2&gt;Session 4: Object Model &amp;amp; Class Fundamentals&lt;/h2&gt;
&lt;p&gt;CIV1100 - Introduction to Programming in Robotics
Semester 1, 2025 • Week 4 • 4 hours&lt;/p&gt;
</dc:subject>
  <dc:creator>PptxGenJS</dc:creator>
  <cp:lastModifiedBy>PptxGenJS</cp:lastModifiedBy>
  <cp:revision>1</cp:revision>
  <dcterms:created xsi:type="dcterms:W3CDTF">2026-02-25T02:54:59Z</dcterms:created>
  <dcterms:modified xsi:type="dcterms:W3CDTF">2026-02-25T02:54:59Z</dcterms:modified>
</cp:coreProperties>
</file>